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65" r:id="rId5"/>
    <p:sldId id="257" r:id="rId6"/>
    <p:sldId id="270" r:id="rId7"/>
    <p:sldId id="268" r:id="rId8"/>
    <p:sldId id="267" r:id="rId9"/>
    <p:sldId id="266" r:id="rId10"/>
    <p:sldId id="259" r:id="rId11"/>
    <p:sldId id="260" r:id="rId12"/>
    <p:sldId id="261" r:id="rId13"/>
    <p:sldId id="269" r:id="rId14"/>
    <p:sldId id="264" r:id="rId15"/>
    <p:sldId id="26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C1659F-3740-49B9-866E-A0A21E48678D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9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60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7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76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71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83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4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6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99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0C1659F-3740-49B9-866E-A0A21E48678D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2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56257/Keuzedeel_Expressief_Talent___module_A#!page-577500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E001EBEE-7F7A-4EEE-8CD5-9B3740ECB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5281BC8-9061-4C9E-88FC-2B98B09A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789DA6-C5D2-427D-9EB5-6038C0EA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r>
              <a:rPr lang="nl-NL" sz="6000" dirty="0">
                <a:solidFill>
                  <a:srgbClr val="FFFFFF"/>
                </a:solidFill>
              </a:rPr>
              <a:t>KEUZEDEEL</a:t>
            </a:r>
            <a:br>
              <a:rPr lang="nl-NL" sz="6000" dirty="0">
                <a:solidFill>
                  <a:srgbClr val="FFFFFF"/>
                </a:solidFill>
              </a:rPr>
            </a:br>
            <a:r>
              <a:rPr lang="nl-NL" sz="6000" dirty="0">
                <a:solidFill>
                  <a:srgbClr val="FFFFFF"/>
                </a:solidFill>
              </a:rPr>
              <a:t> </a:t>
            </a:r>
            <a:r>
              <a:rPr lang="nl-NL" sz="6000" b="1" dirty="0" err="1">
                <a:solidFill>
                  <a:srgbClr val="FFFFFF"/>
                </a:solidFill>
              </a:rPr>
              <a:t>EXPReSSIEF</a:t>
            </a:r>
            <a:r>
              <a:rPr lang="nl-NL" sz="6000" b="1" dirty="0">
                <a:solidFill>
                  <a:srgbClr val="FFFFFF"/>
                </a:solidFill>
              </a:rPr>
              <a:t> TALENT</a:t>
            </a:r>
            <a:endParaRPr lang="nl-NL" sz="4400" b="1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81511A-08CC-4AC1-954A-88C923AD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3849539"/>
            <a:ext cx="4204012" cy="2359417"/>
          </a:xfrm>
        </p:spPr>
        <p:txBody>
          <a:bodyPr anchor="t">
            <a:normAutofit/>
          </a:bodyPr>
          <a:lstStyle/>
          <a:p>
            <a:pPr algn="r"/>
            <a:endParaRPr lang="nl-NL" sz="1600" dirty="0">
              <a:solidFill>
                <a:srgbClr val="FFFFFF"/>
              </a:solidFill>
            </a:endParaRPr>
          </a:p>
          <a:p>
            <a:pPr algn="r"/>
            <a:endParaRPr lang="nl-NL" sz="1600" dirty="0">
              <a:solidFill>
                <a:srgbClr val="FFFFFF"/>
              </a:solidFill>
            </a:endParaRPr>
          </a:p>
          <a:p>
            <a:pPr algn="r"/>
            <a:r>
              <a:rPr lang="nl-NL" sz="1600" dirty="0">
                <a:solidFill>
                  <a:srgbClr val="FFFFFF"/>
                </a:solidFill>
              </a:rPr>
              <a:t>MAATSCHAPPELIJKE ZORG – SOCIAAL WERK</a:t>
            </a:r>
          </a:p>
          <a:p>
            <a:pPr algn="r"/>
            <a:endParaRPr lang="nl-NL" sz="1600" dirty="0">
              <a:solidFill>
                <a:srgbClr val="FFFFFF"/>
              </a:solidFill>
            </a:endParaRPr>
          </a:p>
          <a:p>
            <a:pPr algn="r"/>
            <a:r>
              <a:rPr lang="nl-NL" sz="1600" dirty="0">
                <a:solidFill>
                  <a:srgbClr val="FFFFFF"/>
                </a:solidFill>
              </a:rPr>
              <a:t>MODULE 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4F8B4D-C74B-4907-B2CC-F7C50DC5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3E441E-5D31-46E2-95A0-73B83EA5B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7" r="2547" b="-1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3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E4489-BA32-4DDE-B836-10E843105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676" y="1577644"/>
            <a:ext cx="10050780" cy="1463040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/>
              <a:t>Regel dat je onderstaande materialen thuis hebt:</a:t>
            </a:r>
            <a:br>
              <a:rPr lang="nl-NL" dirty="0"/>
            </a:br>
            <a:r>
              <a:rPr lang="nl-NL" sz="3600" b="1" dirty="0"/>
              <a:t>- Papier </a:t>
            </a:r>
            <a:r>
              <a:rPr lang="nl-NL" sz="2700" b="1" i="1" dirty="0"/>
              <a:t>om te schrijven, schetsen of knutselen</a:t>
            </a:r>
            <a:br>
              <a:rPr lang="nl-NL" sz="3600" b="1" dirty="0"/>
            </a:br>
            <a:r>
              <a:rPr lang="nl-NL" sz="3600" b="1" dirty="0"/>
              <a:t>- schaar</a:t>
            </a:r>
            <a:br>
              <a:rPr lang="nl-NL" sz="3600" b="1" dirty="0"/>
            </a:br>
            <a:r>
              <a:rPr lang="nl-NL" sz="3600" b="1" dirty="0"/>
              <a:t>- lijm / plakband</a:t>
            </a:r>
            <a:br>
              <a:rPr lang="nl-NL" sz="3600" b="1" dirty="0"/>
            </a:br>
            <a:r>
              <a:rPr lang="nl-NL" sz="3600" b="1" dirty="0"/>
              <a:t>- potlood &amp; gum</a:t>
            </a:r>
            <a:br>
              <a:rPr lang="nl-NL" sz="3600" b="1" dirty="0"/>
            </a:br>
            <a:r>
              <a:rPr lang="nl-NL" sz="3600" b="1" dirty="0"/>
              <a:t>- kleurpotloden / stiften / verf &amp; kwasten</a:t>
            </a:r>
            <a:br>
              <a:rPr lang="nl-NL" sz="3600" b="1" dirty="0"/>
            </a:br>
            <a:r>
              <a:rPr lang="nl-NL" sz="3600" b="1" dirty="0"/>
              <a:t>- tijdschriften / reclamefolders / kranten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5BD6CA-20AC-4817-AFA1-8DC6D0D11B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TIP: de </a:t>
            </a:r>
            <a:r>
              <a:rPr lang="nl-NL" sz="2400" b="1" dirty="0"/>
              <a:t>Action</a:t>
            </a:r>
            <a:r>
              <a:rPr lang="nl-NL" sz="2400" dirty="0"/>
              <a:t> verkoopt goedkope knutselspullen en –materialen.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590DD6-3945-4A02-9984-B3BA9FC33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79" y="4276802"/>
            <a:ext cx="3928526" cy="258119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10D15F-38A0-4BD0-A682-E33720786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987" y="4780597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24EDA8-DF72-4C37-9EC2-D92134F72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F64638-3523-4975-845C-48099809A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B24974-070F-4794-82F3-AD3B3005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WIKI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expressief talent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FF1943-11EF-4E5E-A362-49346A753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Module A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A964153-607A-4907-9E49-72D62BC96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601" y="268512"/>
            <a:ext cx="2953759" cy="273961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046F70-04DA-4509-A661-28463B63F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hoek 4">
            <a:extLst>
              <a:ext uri="{FF2B5EF4-FFF2-40B4-BE49-F238E27FC236}">
                <a16:creationId xmlns:a16="http://schemas.microsoft.com/office/drawing/2014/main" id="{5A9B8FF2-7FF7-43BD-870B-ADB3EB0214F8}"/>
              </a:ext>
            </a:extLst>
          </p:cNvPr>
          <p:cNvSpPr/>
          <p:nvPr/>
        </p:nvSpPr>
        <p:spPr>
          <a:xfrm>
            <a:off x="3897841" y="2771447"/>
            <a:ext cx="4331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3600" dirty="0"/>
              <a:t>Klik </a:t>
            </a:r>
            <a:r>
              <a:rPr lang="nl-NL" sz="3600" dirty="0">
                <a:hlinkClick r:id="rId3"/>
              </a:rPr>
              <a:t>hier</a:t>
            </a:r>
            <a:r>
              <a:rPr lang="nl-NL" sz="3600" dirty="0"/>
              <a:t> voor de WIKI van Expressief talent!</a:t>
            </a:r>
          </a:p>
        </p:txBody>
      </p:sp>
    </p:spTree>
    <p:extLst>
      <p:ext uri="{BB962C8B-B14F-4D97-AF65-F5344CB8AC3E}">
        <p14:creationId xmlns:p14="http://schemas.microsoft.com/office/powerpoint/2010/main" val="11884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B938D-02E0-480C-825D-82DA4505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45" y="2420137"/>
            <a:ext cx="10915650" cy="1463040"/>
          </a:xfrm>
        </p:spPr>
        <p:txBody>
          <a:bodyPr>
            <a:noAutofit/>
          </a:bodyPr>
          <a:lstStyle/>
          <a:p>
            <a:pPr algn="l"/>
            <a:r>
              <a:rPr lang="nl-NL" sz="4000" b="1" dirty="0"/>
              <a:t>Online Art journal</a:t>
            </a:r>
            <a:br>
              <a:rPr lang="nl-NL" sz="3200" dirty="0"/>
            </a:br>
            <a:r>
              <a:rPr lang="nl-NL" sz="3200" dirty="0"/>
              <a:t>Je maakt je eigen online art journal. </a:t>
            </a:r>
            <a:br>
              <a:rPr lang="nl-NL" sz="3200" dirty="0"/>
            </a:br>
            <a:r>
              <a:rPr lang="nl-NL" sz="3200" dirty="0"/>
              <a:t>Hoe? Dat mag jij zelf bedenken….als het </a:t>
            </a:r>
            <a:br>
              <a:rPr lang="nl-NL" sz="3200" dirty="0"/>
            </a:br>
            <a:r>
              <a:rPr lang="nl-NL" sz="3200" dirty="0"/>
              <a:t>maar inzichtelijk is voor mij!</a:t>
            </a:r>
            <a:br>
              <a:rPr lang="nl-NL" sz="3200" dirty="0"/>
            </a:br>
            <a:br>
              <a:rPr lang="nl-NL" sz="3200" dirty="0"/>
            </a:br>
            <a:r>
              <a:rPr lang="nl-NL" sz="3200" b="1" dirty="0"/>
              <a:t>aan het eind van elke les:</a:t>
            </a:r>
            <a:br>
              <a:rPr lang="nl-NL" sz="3200" dirty="0"/>
            </a:br>
            <a:r>
              <a:rPr lang="nl-NL" sz="3200" dirty="0"/>
              <a:t>aantekeningen maken in je online art journal</a:t>
            </a: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-</a:t>
            </a:r>
            <a:r>
              <a:rPr lang="nl-NL" sz="3200" i="1" dirty="0"/>
              <a:t>wat heb je gedaan/ontdekt/gemaakt?</a:t>
            </a:r>
            <a:br>
              <a:rPr lang="nl-NL" sz="3200" i="1" dirty="0"/>
            </a:br>
            <a:r>
              <a:rPr lang="nl-NL" sz="3200" i="1" dirty="0"/>
              <a:t>-Schetsen</a:t>
            </a:r>
            <a:br>
              <a:rPr lang="nl-NL" sz="3200" i="1" dirty="0"/>
            </a:br>
            <a:r>
              <a:rPr lang="nl-NL" sz="3200" i="1" dirty="0"/>
              <a:t>-plaksels of foto’s van internet</a:t>
            </a:r>
            <a:br>
              <a:rPr lang="nl-NL" sz="3200" i="1" dirty="0"/>
            </a:br>
            <a:r>
              <a:rPr lang="nl-NL" sz="3200" i="1" dirty="0"/>
              <a:t>-opdrachten in de les</a:t>
            </a:r>
            <a:br>
              <a:rPr lang="nl-NL" sz="3200" i="1" dirty="0"/>
            </a:br>
            <a:r>
              <a:rPr lang="nl-NL" sz="3200" i="1" dirty="0"/>
              <a:t>-en andere creatieve uitingen!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E2A507D-CBE6-4202-BFF1-E1E7B11D3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395" y="558799"/>
            <a:ext cx="4133405" cy="536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2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E4489-BA32-4DDE-B836-10E843105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330" y="2135022"/>
            <a:ext cx="10050780" cy="1463040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/>
              <a:t>1</a:t>
            </a:r>
            <a:r>
              <a:rPr lang="nl-NL" b="1" baseline="30000" dirty="0"/>
              <a:t>e</a:t>
            </a:r>
            <a:r>
              <a:rPr lang="nl-NL" b="1" dirty="0"/>
              <a:t> opdracht: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zoek in jouw omgeving (kamer – huis – straat) naar </a:t>
            </a:r>
            <a:r>
              <a:rPr lang="nl-NL" b="1" dirty="0"/>
              <a:t>verbeeldingen</a:t>
            </a:r>
            <a:r>
              <a:rPr lang="nl-NL" dirty="0"/>
              <a:t> van letters.</a:t>
            </a:r>
            <a:br>
              <a:rPr lang="nl-NL" dirty="0"/>
            </a:br>
            <a:r>
              <a:rPr lang="nl-NL" dirty="0"/>
              <a:t>Kijk goed om je heen.</a:t>
            </a:r>
            <a:br>
              <a:rPr lang="nl-NL" dirty="0"/>
            </a:br>
            <a:r>
              <a:rPr lang="nl-NL" dirty="0"/>
              <a:t>Zoek alle letters van jouw naam, fotografeer deze en plak ze online document tot jouw naam.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5BD6CA-20AC-4817-AFA1-8DC6D0D11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7920" y="4960137"/>
            <a:ext cx="3053080" cy="1463040"/>
          </a:xfrm>
        </p:spPr>
        <p:txBody>
          <a:bodyPr>
            <a:noAutofit/>
          </a:bodyPr>
          <a:lstStyle/>
          <a:p>
            <a:r>
              <a:rPr lang="nl-NL" sz="2000" b="1" dirty="0"/>
              <a:t>Voor je online Art Journal</a:t>
            </a:r>
          </a:p>
          <a:p>
            <a:r>
              <a:rPr lang="nl-NL" sz="2000" dirty="0"/>
              <a:t>- Kopieer de planning module A in je art journal</a:t>
            </a:r>
          </a:p>
          <a:p>
            <a:r>
              <a:rPr lang="nl-NL" sz="2000" dirty="0"/>
              <a:t>- Schrijf je naam + achternaam in je Online art journal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E52DF98-3969-436C-BD66-871CCF841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15" y="4765621"/>
            <a:ext cx="1337006" cy="174868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EF28B2B-9358-4823-9B2F-8666B1B02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192" y="4684374"/>
            <a:ext cx="2016312" cy="182993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A15780B-C9CC-4EB5-A493-C1B4CBB08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281" y="4609648"/>
            <a:ext cx="1548518" cy="206062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C2A83D8-7815-47DF-BBAF-9AB07DF07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231" y="4828998"/>
            <a:ext cx="1865538" cy="172531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EAE1DDB-B401-422C-89DC-4995E79DF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6927" y="200809"/>
            <a:ext cx="1451486" cy="19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9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7FAA46-F63C-45FE-B4F0-A7E677E9F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9B7795-7E78-4F68-B6FE-6ECC9165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Planning van de les: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en-US" sz="3600" dirty="0" err="1">
                <a:solidFill>
                  <a:schemeClr val="tx1"/>
                </a:solidFill>
              </a:rPr>
              <a:t>Inleiding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keuzedeel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Expressief</a:t>
            </a:r>
            <a:r>
              <a:rPr lang="en-US" sz="3600" dirty="0">
                <a:solidFill>
                  <a:schemeClr val="tx1"/>
                </a:solidFill>
              </a:rPr>
              <a:t> talent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even </a:t>
            </a:r>
            <a:r>
              <a:rPr lang="en-US" sz="3600" dirty="0" err="1">
                <a:solidFill>
                  <a:schemeClr val="tx1"/>
                </a:solidFill>
              </a:rPr>
              <a:t>voorstellen</a:t>
            </a:r>
            <a:r>
              <a:rPr lang="en-US" sz="3600" dirty="0">
                <a:solidFill>
                  <a:schemeClr val="tx1"/>
                </a:solidFill>
              </a:rPr>
              <a:t>…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WAT ZIJN JULLIE VERWACHTINGEN?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planning 20 </a:t>
            </a:r>
            <a:r>
              <a:rPr lang="en-US" sz="3600" dirty="0" err="1">
                <a:solidFill>
                  <a:schemeClr val="tx1"/>
                </a:solidFill>
              </a:rPr>
              <a:t>weken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bekijken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en-US" sz="3600" dirty="0" err="1">
                <a:solidFill>
                  <a:schemeClr val="tx1"/>
                </a:solidFill>
              </a:rPr>
              <a:t>afspraken</a:t>
            </a:r>
            <a:r>
              <a:rPr lang="en-US" sz="3600" dirty="0">
                <a:solidFill>
                  <a:schemeClr val="tx1"/>
                </a:solidFill>
              </a:rPr>
              <a:t> online lessen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online art journal </a:t>
            </a:r>
            <a:r>
              <a:rPr lang="en-US" sz="3600" dirty="0" err="1">
                <a:solidFill>
                  <a:schemeClr val="tx1"/>
                </a:solidFill>
              </a:rPr>
              <a:t>uitleggen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wat </a:t>
            </a:r>
            <a:r>
              <a:rPr lang="en-US" sz="3600" dirty="0" err="1">
                <a:solidFill>
                  <a:schemeClr val="tx1"/>
                </a:solidFill>
              </a:rPr>
              <a:t>heb</a:t>
            </a:r>
            <a:r>
              <a:rPr lang="en-US" sz="3600" dirty="0">
                <a:solidFill>
                  <a:schemeClr val="tx1"/>
                </a:solidFill>
              </a:rPr>
              <a:t> je in huis </a:t>
            </a:r>
            <a:r>
              <a:rPr lang="en-US" sz="3600" dirty="0" err="1">
                <a:solidFill>
                  <a:schemeClr val="tx1"/>
                </a:solidFill>
              </a:rPr>
              <a:t>aan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creatieve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spullen</a:t>
            </a:r>
            <a:r>
              <a:rPr lang="en-US" sz="3600" dirty="0">
                <a:solidFill>
                  <a:schemeClr val="tx1"/>
                </a:solidFill>
              </a:rPr>
              <a:t>/</a:t>
            </a:r>
            <a:r>
              <a:rPr lang="en-US" sz="3600" dirty="0" err="1">
                <a:solidFill>
                  <a:schemeClr val="tx1"/>
                </a:solidFill>
              </a:rPr>
              <a:t>materialen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1e </a:t>
            </a:r>
            <a:r>
              <a:rPr lang="en-US" sz="3600" dirty="0" err="1">
                <a:solidFill>
                  <a:schemeClr val="tx1"/>
                </a:solidFill>
              </a:rPr>
              <a:t>opdracht</a:t>
            </a:r>
            <a:r>
              <a:rPr lang="en-US" sz="3600" dirty="0">
                <a:solidFill>
                  <a:schemeClr val="tx1"/>
                </a:solidFill>
              </a:rPr>
              <a:t> in de les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3ACB8E-805E-4497-B687-204CCBABC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891" y="1828800"/>
            <a:ext cx="3200400" cy="32004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7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24EDA8-DF72-4C37-9EC2-D92134F72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F64638-3523-4975-845C-48099809A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B24974-070F-4794-82F3-AD3B3005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WAT ZIJN JULLIE VERWACHTINGEN?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REACTIE: MONDELING OF VIA CHAT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FF1943-11EF-4E5E-A362-49346A753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IK BEN HEEL BENIEUWD!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A964153-607A-4907-9E49-72D62BC96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621" y="26985"/>
            <a:ext cx="4481806" cy="41568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046F70-04DA-4509-A661-28463B63F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hoek 4">
            <a:extLst>
              <a:ext uri="{FF2B5EF4-FFF2-40B4-BE49-F238E27FC236}">
                <a16:creationId xmlns:a16="http://schemas.microsoft.com/office/drawing/2014/main" id="{5A9B8FF2-7FF7-43BD-870B-ADB3EB0214F8}"/>
              </a:ext>
            </a:extLst>
          </p:cNvPr>
          <p:cNvSpPr/>
          <p:nvPr/>
        </p:nvSpPr>
        <p:spPr>
          <a:xfrm>
            <a:off x="6094476" y="1093365"/>
            <a:ext cx="433175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4800" b="1" dirty="0"/>
              <a:t>KEUZEDEEL</a:t>
            </a:r>
          </a:p>
          <a:p>
            <a:pPr algn="ctr">
              <a:spcAft>
                <a:spcPts val="600"/>
              </a:spcAft>
            </a:pPr>
            <a:r>
              <a:rPr lang="nl-NL" sz="4800" b="1" dirty="0"/>
              <a:t>EXPRESSIEF TALENT</a:t>
            </a:r>
          </a:p>
        </p:txBody>
      </p:sp>
    </p:spTree>
    <p:extLst>
      <p:ext uri="{BB962C8B-B14F-4D97-AF65-F5344CB8AC3E}">
        <p14:creationId xmlns:p14="http://schemas.microsoft.com/office/powerpoint/2010/main" val="235718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D4205-F740-4E21-99C6-C55E24B5B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832" y="1797449"/>
            <a:ext cx="10511368" cy="146304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b="1" dirty="0"/>
              <a:t>Afspraken voor de online lessen: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3100" dirty="0"/>
              <a:t>- camera &amp; geluid aan </a:t>
            </a:r>
            <a:br>
              <a:rPr lang="nl-NL" sz="3100" dirty="0"/>
            </a:br>
            <a:r>
              <a:rPr lang="nl-NL" sz="3100" dirty="0"/>
              <a:t>- bij afwezigheid vooraf bericht aan mij per mail</a:t>
            </a:r>
            <a:br>
              <a:rPr lang="nl-NL" sz="3100" dirty="0"/>
            </a:br>
            <a:r>
              <a:rPr lang="nl-NL" sz="3100" dirty="0"/>
              <a:t>- interactie </a:t>
            </a:r>
            <a:r>
              <a:rPr lang="nl-NL" sz="3100" dirty="0" err="1"/>
              <a:t>dmv</a:t>
            </a:r>
            <a:r>
              <a:rPr lang="nl-NL" sz="3100" dirty="0"/>
              <a:t> opdrachten en vragen </a:t>
            </a:r>
            <a:br>
              <a:rPr lang="nl-NL" sz="3100" dirty="0"/>
            </a:br>
            <a:r>
              <a:rPr lang="nl-NL" sz="3100" dirty="0"/>
              <a:t>- bij meer dan 80% afwezigheid vervangende    </a:t>
            </a:r>
            <a:br>
              <a:rPr lang="nl-NL" sz="3100" dirty="0"/>
            </a:br>
            <a:r>
              <a:rPr lang="nl-NL" sz="3100" dirty="0"/>
              <a:t>  opdrachten doen om door mogen naar module B</a:t>
            </a:r>
            <a:br>
              <a:rPr lang="nl-NL" sz="3100" dirty="0"/>
            </a:br>
            <a:br>
              <a:rPr lang="nl-NL" sz="3100" dirty="0"/>
            </a:br>
            <a:r>
              <a:rPr lang="nl-NL" sz="3100" dirty="0"/>
              <a:t>- is er nog iets wat jullie prettig vinden waar ik rekening </a:t>
            </a:r>
            <a:br>
              <a:rPr lang="nl-NL" sz="3100" dirty="0"/>
            </a:br>
            <a:r>
              <a:rPr lang="nl-NL" sz="3100" dirty="0"/>
              <a:t>  mee moet houden?</a:t>
            </a:r>
            <a:br>
              <a:rPr lang="nl-NL" sz="4400" b="1" dirty="0"/>
            </a:br>
            <a:endParaRPr lang="nl-NL" sz="44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EB247D-F449-4310-93BB-114E1A02D5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22034C-C3E4-4B2F-8C15-838028982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7408"/>
            <a:ext cx="12192000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04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77446-51B5-4FC2-B6D0-BA7512C9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7" y="1965960"/>
            <a:ext cx="11468100" cy="1463040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/>
              <a:t>keuzedeel expressief talent</a:t>
            </a:r>
            <a:r>
              <a:rPr lang="nl-NL" dirty="0"/>
              <a:t>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module a – 20 weken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module b – 20 weken (inclusief examen)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D82159-4070-4FDE-960D-B7A4A70BB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6955ED-62A3-4564-A979-46CBF305F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7232"/>
            <a:ext cx="12192000" cy="330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0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77446-51B5-4FC2-B6D0-BA7512C9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32" y="1868867"/>
            <a:ext cx="11468100" cy="1463040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/>
              <a:t>Inleiding keuzedeel module a</a:t>
            </a:r>
            <a:br>
              <a:rPr lang="nl-NL" dirty="0"/>
            </a:br>
            <a:r>
              <a:rPr lang="nl-NL" dirty="0"/>
              <a:t>expressief talent (EXTL):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2o weken – 1 uur per week online</a:t>
            </a:r>
            <a:br>
              <a:rPr lang="nl-NL" b="1" dirty="0"/>
            </a:br>
            <a:br>
              <a:rPr lang="nl-NL" dirty="0"/>
            </a:br>
            <a:r>
              <a:rPr lang="nl-NL" dirty="0"/>
              <a:t>ontwikkelen van expressieve talenten</a:t>
            </a:r>
            <a:br>
              <a:rPr lang="nl-NL" dirty="0"/>
            </a:br>
            <a:r>
              <a:rPr lang="nl-NL" dirty="0"/>
              <a:t>verbindingen tussen creatieve activiteiten en</a:t>
            </a:r>
            <a:br>
              <a:rPr lang="nl-NL" dirty="0"/>
            </a:br>
            <a:r>
              <a:rPr lang="nl-NL" dirty="0"/>
              <a:t>de doelgroep – </a:t>
            </a:r>
            <a:r>
              <a:rPr lang="nl-NL" sz="4400" dirty="0"/>
              <a:t>maatschappelijke zorg / sociaal werk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D82159-4070-4FDE-960D-B7A4A70BB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6955ED-62A3-4564-A979-46CBF305F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7232"/>
            <a:ext cx="12192000" cy="330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2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F9757-65F5-4E04-BF02-F777A77E7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02562"/>
            <a:ext cx="10363200" cy="146304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HET KEUZEDEEL SLUIT JE in </a:t>
            </a:r>
            <a:r>
              <a:rPr lang="nl-NL" b="1" dirty="0"/>
              <a:t>module-B</a:t>
            </a:r>
            <a:r>
              <a:rPr lang="nl-NL" dirty="0"/>
              <a:t> AF MET </a:t>
            </a:r>
            <a:br>
              <a:rPr lang="nl-NL" dirty="0"/>
            </a:br>
            <a:r>
              <a:rPr lang="nl-NL" b="1" dirty="0"/>
              <a:t>3 EXAMENONDERDELEN: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1 Je eigen kunstwerk/project</a:t>
            </a:r>
            <a:br>
              <a:rPr lang="nl-NL" dirty="0"/>
            </a:br>
            <a:r>
              <a:rPr lang="nl-NL" dirty="0"/>
              <a:t>2 een creatieve activiteit </a:t>
            </a:r>
            <a:br>
              <a:rPr lang="nl-NL" dirty="0"/>
            </a:br>
            <a:r>
              <a:rPr lang="nl-NL" dirty="0"/>
              <a:t>   uitgevoerd &amp; beoordeeld op je stage</a:t>
            </a:r>
            <a:br>
              <a:rPr lang="nl-NL" dirty="0"/>
            </a:br>
            <a:r>
              <a:rPr lang="nl-NL" dirty="0"/>
              <a:t>3 een presentatie (van+-10 min.)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FF744B-B461-453E-850B-4D02E8D63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E39192A-F8D8-4C7B-83B5-0B67BC624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5427"/>
            <a:ext cx="12192000" cy="77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0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D4205-F740-4E21-99C6-C55E24B5B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635912"/>
            <a:ext cx="7772400" cy="1463040"/>
          </a:xfrm>
        </p:spPr>
        <p:txBody>
          <a:bodyPr/>
          <a:lstStyle/>
          <a:p>
            <a:pPr algn="l"/>
            <a:r>
              <a:rPr lang="nl-NL" b="1"/>
              <a:t>20 weken </a:t>
            </a:r>
            <a:br>
              <a:rPr lang="nl-NL" b="1"/>
            </a:br>
            <a:r>
              <a:rPr lang="nl-NL" b="1"/>
              <a:t>planning bekijken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EB247D-F449-4310-93BB-114E1A02D5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22034C-C3E4-4B2F-8C15-838028982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7408"/>
            <a:ext cx="12192000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4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24974-070F-4794-82F3-AD3B3005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637" y="5072326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nl-NL" dirty="0"/>
              <a:t>Wanneer we weer naar school mogen, moeten jullie een ticket van </a:t>
            </a:r>
            <a:r>
              <a:rPr lang="nl-NL" b="1" dirty="0"/>
              <a:t>25 euro </a:t>
            </a:r>
            <a:r>
              <a:rPr lang="nl-NL" dirty="0"/>
              <a:t>aanschaffen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CD3751-2DA8-4946-98AA-3B5F489E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699029"/>
            <a:ext cx="7410450" cy="33432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EA56754-7684-437E-A290-DBD0926B4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448" y="152951"/>
            <a:ext cx="7490778" cy="43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37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3" ma:contentTypeDescription="Een nieuw document maken." ma:contentTypeScope="" ma:versionID="5748224ff10b4fea33270d440e7d9d60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5ff6d6999ffd953ae8447d3a8b8fe2ed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C69A43-D2CD-43DC-A239-45BAAB01B52A}">
  <ds:schemaRefs>
    <ds:schemaRef ds:uri="http://purl.org/dc/dcmitype/"/>
    <ds:schemaRef ds:uri="f0c2a196-fb86-4a80-b53b-494531e97d44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ee5ad45f-5c26-4269-94b9-a38f6ca33220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FD5F96-A21B-4F41-AD9A-568C116B2F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0BAAFA-B9BF-4F95-9B06-26F179240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521</Words>
  <Application>Microsoft Office PowerPoint</Application>
  <PresentationFormat>Breedbeeld</PresentationFormat>
  <Paragraphs>27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Tw Cen MT</vt:lpstr>
      <vt:lpstr>Tw Cen MT Condensed</vt:lpstr>
      <vt:lpstr>Wingdings 3</vt:lpstr>
      <vt:lpstr>Integraal</vt:lpstr>
      <vt:lpstr>KEUZEDEEL  EXPReSSIEF TALENT</vt:lpstr>
      <vt:lpstr>Planning van de les:  - Inleiding keuzedeel Expressief talent - even voorstellen… - WAT ZIJN JULLIE VERWACHTINGEN?  - planning 20 weken bekijken - afspraken online lessen - online art journal uitleggen - wat heb je in huis aan creatieve spullen/materialen?  1e opdracht in de les</vt:lpstr>
      <vt:lpstr>WAT ZIJN JULLIE VERWACHTINGEN? REACTIE: MONDELING OF VIA CHAT</vt:lpstr>
      <vt:lpstr>Afspraken voor de online lessen:  - camera &amp; geluid aan  - bij afwezigheid vooraf bericht aan mij per mail - interactie dmv opdrachten en vragen  - bij meer dan 80% afwezigheid vervangende       opdrachten doen om door mogen naar module B  - is er nog iets wat jullie prettig vinden waar ik rekening    mee moet houden? </vt:lpstr>
      <vt:lpstr>keuzedeel expressief talent:  module a – 20 weken  module b – 20 weken (inclusief examen) </vt:lpstr>
      <vt:lpstr>Inleiding keuzedeel module a expressief talent (EXTL):  2o weken – 1 uur per week online  ontwikkelen van expressieve talenten verbindingen tussen creatieve activiteiten en de doelgroep – maatschappelijke zorg / sociaal werk </vt:lpstr>
      <vt:lpstr>HET KEUZEDEEL SLUIT JE in module-B AF MET  3 EXAMENONDERDELEN:  1 Je eigen kunstwerk/project 2 een creatieve activiteit     uitgevoerd &amp; beoordeeld op je stage 3 een presentatie (van+-10 min.)</vt:lpstr>
      <vt:lpstr>20 weken  planning bekijken</vt:lpstr>
      <vt:lpstr>Wanneer we weer naar school mogen, moeten jullie een ticket van 25 euro aanschaffen</vt:lpstr>
      <vt:lpstr>Regel dat je onderstaande materialen thuis hebt: - Papier om te schrijven, schetsen of knutselen - schaar - lijm / plakband - potlood &amp; gum - kleurpotloden / stiften / verf &amp; kwasten - tijdschriften / reclamefolders / kranten</vt:lpstr>
      <vt:lpstr>WIKI  expressief talent</vt:lpstr>
      <vt:lpstr>Online Art journal Je maakt je eigen online art journal.  Hoe? Dat mag jij zelf bedenken….als het  maar inzichtelijk is voor mij!  aan het eind van elke les: aantekeningen maken in je online art journal  -wat heb je gedaan/ontdekt/gemaakt? -Schetsen -plaksels of foto’s van internet -opdrachten in de les -en andere creatieve uitingen!</vt:lpstr>
      <vt:lpstr>1e opdracht:  zoek in jouw omgeving (kamer – huis – straat) naar verbeeldingen van letters. Kijk goed om je heen. Zoek alle letters van jouw naam, fotografeer deze en plak ze online document tot jouw naam.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EXPReSSIEF TALENT MODULE A</dc:title>
  <dc:creator>Mariëlle  Huisman</dc:creator>
  <cp:lastModifiedBy>Noortje Dam</cp:lastModifiedBy>
  <cp:revision>2</cp:revision>
  <dcterms:created xsi:type="dcterms:W3CDTF">2020-09-08T12:37:08Z</dcterms:created>
  <dcterms:modified xsi:type="dcterms:W3CDTF">2021-01-21T10:56:26Z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0x0101003C1429BF1A67E641B09F2EAAF27E91D3</vt:lpwstr>
  </property>
</Properties>
</file>